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SANCIONES</a:t>
            </a:r>
            <a:r>
              <a:rPr lang="es-ES" sz="2000" b="1" baseline="0" dirty="0" smtClean="0">
                <a:solidFill>
                  <a:schemeClr val="accent1">
                    <a:lumMod val="75000"/>
                  </a:schemeClr>
                </a:solidFill>
              </a:rPr>
              <a:t> OCTUBRE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NOVIEMBRE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9-4AE9-9AA5-2D3860225C2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6F29-4AE9-9AA5-2D3860225C2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6F29-4AE9-9AA5-2D3860225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282984"/>
        <c:axId val="381895240"/>
      </c:barChart>
      <c:catAx>
        <c:axId val="38528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895240"/>
        <c:crosses val="autoZero"/>
        <c:auto val="1"/>
        <c:lblAlgn val="ctr"/>
        <c:lblOffset val="100"/>
        <c:noMultiLvlLbl val="0"/>
      </c:catAx>
      <c:valAx>
        <c:axId val="3818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528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6881123168748631"/>
          <c:y val="0.94170271484331758"/>
          <c:w val="0.26237741255965841"/>
          <c:h val="4.399935302795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4974172691798E-2"/>
          <c:y val="0.10845563376440764"/>
          <c:w val="0.93111580546897521"/>
          <c:h val="0.7953278035084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334-B100-E449005F0243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334-B100-E449005F0243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Hoja1!$A$2:$A$4</c:f>
              <c:numCache>
                <c:formatCode>General</c:formatCode>
                <c:ptCount val="3"/>
              </c:numCache>
            </c:num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7DDE-4334-B100-E449005F0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282984"/>
        <c:axId val="381895240"/>
      </c:barChart>
      <c:catAx>
        <c:axId val="38528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895240"/>
        <c:crosses val="autoZero"/>
        <c:auto val="1"/>
        <c:lblAlgn val="ctr"/>
        <c:lblOffset val="100"/>
        <c:noMultiLvlLbl val="0"/>
      </c:catAx>
      <c:valAx>
        <c:axId val="3818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5282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37136859113972281"/>
          <c:y val="0.93959530467955577"/>
          <c:w val="0.46209474202281386"/>
          <c:h val="5.32881961747976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NOVIEMBRE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04-499F-850E-93AF76A950E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4-499F-850E-93AF76A950E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04-499F-850E-93AF76A95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706304"/>
        <c:axId val="381706960"/>
      </c:lineChart>
      <c:catAx>
        <c:axId val="3817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706960"/>
        <c:crosses val="autoZero"/>
        <c:auto val="1"/>
        <c:lblAlgn val="ctr"/>
        <c:lblOffset val="100"/>
        <c:noMultiLvlLbl val="0"/>
      </c:catAx>
      <c:valAx>
        <c:axId val="38170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817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NOVIEMBRE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3E-44AC-B1B3-960E8682B1D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3E-44AC-B1B3-960E8682B1D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3E-44AC-B1B3-960E8682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17968"/>
        <c:axId val="408912296"/>
      </c:lineChart>
      <c:catAx>
        <c:axId val="40731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12296"/>
        <c:crosses val="autoZero"/>
        <c:auto val="1"/>
        <c:lblAlgn val="ctr"/>
        <c:lblOffset val="100"/>
        <c:noMultiLvlLbl val="0"/>
      </c:catAx>
      <c:valAx>
        <c:axId val="40891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7317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LAUDOS</a:t>
            </a:r>
            <a:r>
              <a:rPr lang="es-ES" sz="2400" b="1" baseline="0" dirty="0" smtClean="0">
                <a:solidFill>
                  <a:schemeClr val="accent1">
                    <a:lumMod val="75000"/>
                  </a:schemeClr>
                </a:solidFill>
              </a:rPr>
              <a:t> Y RESOLUCIONES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34389837598425194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D-4A64-ADA4-AC11A5F4038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DFD-4A64-ADA4-AC11A5F4038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1"/>
                <c:pt idx="0">
                  <c:v>NOVIEMBRE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DFD-4A64-ADA4-AC11A5F40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960096"/>
        <c:axId val="408960424"/>
      </c:barChart>
      <c:catAx>
        <c:axId val="40896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60424"/>
        <c:crosses val="autoZero"/>
        <c:auto val="1"/>
        <c:lblAlgn val="ctr"/>
        <c:lblOffset val="100"/>
        <c:noMultiLvlLbl val="0"/>
      </c:catAx>
      <c:valAx>
        <c:axId val="40896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896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66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47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43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11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21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05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0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7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3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33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49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6ADC-ACC3-4347-AFB5-82D253E12B46}" type="datetimeFigureOut">
              <a:rPr lang="es-ES" smtClean="0"/>
              <a:t>13/12/2018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500C-885A-4F86-A063-91E307BE0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61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1262" y="1043353"/>
            <a:ext cx="10328030" cy="5685693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/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>
                <a:solidFill>
                  <a:srgbClr val="92D050"/>
                </a:solidFill>
              </a:rPr>
              <a:t/>
            </a:r>
            <a:br>
              <a:rPr lang="es-ES" sz="3200" b="1" dirty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>LEY DE TRANSPRENCIA Y ACCESO A LA INFORMACION.</a:t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92D050"/>
                </a:solidFill>
              </a:rPr>
              <a:t>ARTICULO 95 </a:t>
            </a:r>
            <a:br>
              <a:rPr lang="es-ES" sz="3200" b="1" dirty="0" smtClean="0">
                <a:solidFill>
                  <a:srgbClr val="92D050"/>
                </a:solidFill>
              </a:rPr>
            </a:br>
            <a:r>
              <a:rPr lang="es-ES" sz="3200" b="1" dirty="0" smtClean="0">
                <a:solidFill>
                  <a:srgbClr val="FFC000"/>
                </a:solidFill>
              </a:rPr>
              <a:t>Estadística </a:t>
            </a:r>
            <a:r>
              <a:rPr lang="es-ES" sz="3200" b="1" dirty="0" smtClean="0">
                <a:solidFill>
                  <a:srgbClr val="FFC000"/>
                </a:solidFill>
              </a:rPr>
              <a:t>correspondiente al mes de Octubre de 2018.</a:t>
            </a:r>
            <a:r>
              <a:rPr lang="es-ES" sz="3200" b="1" dirty="0" smtClean="0">
                <a:solidFill>
                  <a:srgbClr val="FFC000"/>
                </a:solidFill>
              </a:rPr>
              <a:t/>
            </a:r>
            <a:br>
              <a:rPr lang="es-ES" sz="3200" b="1" dirty="0" smtClean="0">
                <a:solidFill>
                  <a:srgbClr val="FFC000"/>
                </a:solidFill>
              </a:rPr>
            </a:br>
            <a: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XIX.- SANCIONES ADMINISTRATIVAS.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XXXVIA.- RECOMENDACIONES EMITIDAS POR LA COMISION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NACIONAL DE DERECHOS HUMANOS.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XXXVIB.- CASOS ESPECIALES EMITIDOS POR LA COMISION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 NACIONAL DE DERECHOS HUMANOS U OTROS ORGANISMOS.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XXXVIC.- RECOMENDACIONES EMITIDAS POR ORGANISMOS INTERNACIONALES.</a:t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/>
            </a:r>
            <a:br>
              <a:rPr lang="es-ES" sz="2000" b="1" dirty="0" smtClean="0">
                <a:solidFill>
                  <a:srgbClr val="00B0F0"/>
                </a:solidFill>
              </a:rPr>
            </a:br>
            <a:r>
              <a:rPr lang="es-ES" sz="2000" b="1" dirty="0" smtClean="0">
                <a:solidFill>
                  <a:srgbClr val="00B0F0"/>
                </a:solidFill>
              </a:rPr>
              <a:t>XXXVII.- LAUDOS Y RESOLUCIONES EMITIDOS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  <a:br>
              <a:rPr lang="es-ES" sz="2000" dirty="0" smtClean="0">
                <a:solidFill>
                  <a:srgbClr val="00B0F0"/>
                </a:solidFill>
              </a:rPr>
            </a:br>
            <a:r>
              <a:rPr lang="es-ES" sz="2000" dirty="0">
                <a:solidFill>
                  <a:srgbClr val="00B0F0"/>
                </a:solidFill>
              </a:rPr>
              <a:t/>
            </a:r>
            <a:br>
              <a:rPr lang="es-ES" sz="2000" dirty="0">
                <a:solidFill>
                  <a:srgbClr val="00B0F0"/>
                </a:solidFill>
              </a:rPr>
            </a:br>
            <a:r>
              <a:rPr lang="es-ES" sz="2400" b="1" dirty="0" smtClean="0">
                <a:solidFill>
                  <a:srgbClr val="FFC000"/>
                </a:solidFill>
              </a:rPr>
              <a:t>Coordinación jurídica de la SSPVT de Juárez, N.L.</a:t>
            </a:r>
            <a:br>
              <a:rPr lang="es-ES" sz="2400" b="1" dirty="0" smtClean="0">
                <a:solidFill>
                  <a:srgbClr val="FFC000"/>
                </a:solidFill>
              </a:rPr>
            </a:br>
            <a:endParaRPr lang="es-E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0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316225972"/>
              </p:ext>
            </p:extLst>
          </p:nvPr>
        </p:nvGraphicFramePr>
        <p:xfrm>
          <a:off x="2054577" y="719666"/>
          <a:ext cx="8060267" cy="532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6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35311" y="281353"/>
            <a:ext cx="7624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RECOMENDACIONES EMITIDAS POR LA COMISION NACIONAL DE DERECHOS HUMANOS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2928188"/>
              </p:ext>
            </p:extLst>
          </p:nvPr>
        </p:nvGraphicFramePr>
        <p:xfrm>
          <a:off x="2054577" y="719666"/>
          <a:ext cx="8060267" cy="5353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2243798" y="6280903"/>
            <a:ext cx="614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 smtClean="0"/>
              <a:t>En el mes de Noviembre de 2018 </a:t>
            </a:r>
            <a:r>
              <a:rPr lang="es-ES" sz="900" b="1" dirty="0" smtClean="0"/>
              <a:t>no fue emitida ninguna recomendación por parte de la CNDH a esta </a:t>
            </a:r>
            <a:r>
              <a:rPr lang="es-ES" sz="900" b="1" dirty="0" smtClean="0"/>
              <a:t>Secretaria, por tal  motivo es 0</a:t>
            </a:r>
            <a:endParaRPr lang="es-ES" sz="900" b="1" dirty="0"/>
          </a:p>
        </p:txBody>
      </p:sp>
    </p:spTree>
    <p:extLst>
      <p:ext uri="{BB962C8B-B14F-4D97-AF65-F5344CB8AC3E}">
        <p14:creationId xmlns:p14="http://schemas.microsoft.com/office/powerpoint/2010/main" val="286327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180493" y="250094"/>
            <a:ext cx="7979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CASOS ESPECIALES EMITIDOS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POR LA COMISION NACIONAL DE DERECHOS 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HUMANOS U OTROS ORGANISMOS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180493" y="6138333"/>
            <a:ext cx="83421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emitido ningún caso especial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por parte de la Comisión Nacional de Derechos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Humanos u otro organismo durante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 de Noviembre a 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Secretaria, por tal motivo es 0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931483008"/>
              </p:ext>
            </p:extLst>
          </p:nvPr>
        </p:nvGraphicFramePr>
        <p:xfrm>
          <a:off x="2067950" y="1081091"/>
          <a:ext cx="8092049" cy="505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901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311790" y="126609"/>
            <a:ext cx="7568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</a:rPr>
              <a:t>RECOMENDACIONES EMITIDAS POR ORGANISMOS INTERNACIONALES</a:t>
            </a: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11790" y="6138333"/>
            <a:ext cx="7676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No fue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emitida ninguna recomendación por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organismos internacionales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mes de Noviembre de 2018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  esta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Secretaria, por tal motivo es 0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480463323"/>
              </p:ext>
            </p:extLst>
          </p:nvPr>
        </p:nvGraphicFramePr>
        <p:xfrm>
          <a:off x="1941342" y="957606"/>
          <a:ext cx="8218658" cy="518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1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15065" y="6400800"/>
            <a:ext cx="7962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En esta dependencia no fue emitida ninguna resolución ni laudo en el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 de Noviembre de 2018, por tal motivo es 0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893555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484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146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        LEY DE TRANSPRENCIA Y ACCESO A LA INFORMACION. ARTICULO 95  Estadística correspondiente al mes de Octubre de 2018.  XIX.- SANCIONES ADMINISTRATIVAS.  XXXVIA.- RECOMENDACIONES EMITIDAS POR LA COMISION NACIONAL DE DERECHOS HUMANOS.  XXXVIB.- CASOS ESPECIALES EMITIDOS POR LA COMISION  NACIONAL DE DERECHOS HUMANOS U OTROS ORGANISMOS.  XXXVIC.- RECOMENDACIONES EMITIDAS POR ORGANISMOS INTERNACIONALES.  XXXVII.- LAUDOS Y RESOLUCIONES EMITIDOS.  Coordinación jurídica de la SSPVT de Juárez, N.L.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HOUSE</dc:creator>
  <cp:lastModifiedBy>HOUSE</cp:lastModifiedBy>
  <cp:revision>34</cp:revision>
  <dcterms:created xsi:type="dcterms:W3CDTF">2018-06-13T15:50:04Z</dcterms:created>
  <dcterms:modified xsi:type="dcterms:W3CDTF">2018-12-13T17:43:57Z</dcterms:modified>
</cp:coreProperties>
</file>